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C5F9"/>
    <a:srgbClr val="1851FE"/>
    <a:srgbClr val="FFB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200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2A516-CF61-0D45-825F-DB7BA3052501}" type="datetimeFigureOut">
              <a:rPr lang="en-US" smtClean="0"/>
              <a:t>8/28/21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79DFD-BD95-7F47-816A-A7721E0B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4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79DFD-BD95-7F47-816A-A7721E0BCA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6B18-A1F5-D948-8ECF-FFB74762F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FA78-E78D-C148-8724-31B9E25A0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DD028-67FC-9B4F-A2C8-AEA315C9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02606-974A-D242-9E61-23440A392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6ADCA-4EF7-F44E-A159-98608E2B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19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7ED0-D88F-344F-82E6-ACD8ADD1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A1C212-486B-D746-BCE2-C5989E480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D62F7-67DE-E046-A11C-7D97E6C28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5AEED-31D5-AB4E-AD9C-76CD2BE5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2A606-4D48-364A-B9BC-FE27F3EA4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7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02A6E9-A34D-E441-9667-222F2B055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683C0-15BA-5F45-A2FD-48D96209D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7CC56-D997-824F-A54D-8CAECF78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26C9B-F66F-4842-B80F-01A0C7C4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997AC-609D-634D-9CA1-0892C28D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AF7BD-4499-5645-8B51-C9F90D64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325DC-9134-F847-A257-24BFFAB22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A70CC-7FD7-7048-B52F-528D5D18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32502-F300-9643-9F9A-0AA8D65F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1CCE4-BAD2-1F4E-A87D-D3C353852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5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5C04-1DFE-A449-94A0-7BEF04E7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0B7A2-ABA9-4F41-B2CC-8B4C7FA9F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0FC53-64D7-6947-93CB-43AB528A7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25ECD-6F60-334D-9F3F-5E5605E66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FF9E4-A37D-FE4A-A03D-27B212F1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7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B5A8-037B-A044-95A4-247AAEF4C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2DF34-7F32-FB4D-A497-3850D3AE1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89220-0CEA-5D44-9DD0-B29C651AD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7E6DD-1F00-BD45-8076-4831B313F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A720A-757B-5747-B47E-0CB149C08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24F9B-06BA-7644-A379-82BE6CE1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8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365D-F741-6445-85AC-387FEA69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2443B-B525-9F45-9E90-408ACF074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972AB-8F3D-ED4D-B849-69BF55DDA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67A2E-6537-EE4B-94AD-D5ED078C63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ABD0F-DD5E-5D48-A952-ADE4A35E0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E9D5C-45F8-6347-B3D3-03FF733A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2E6C5-3FED-454B-99F1-DAC1EEC3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5E2D5-DFF1-FB4C-93B1-5F62C891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0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8541-C3F5-4B4C-BA61-04CE291C0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C811A7-EC6C-E74A-9D1F-68DA26258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71F3E-BE5A-F148-9E82-ABFD4099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A6C5D-5026-D747-A020-2C009576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1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F3AA9E-F9D1-6A4B-8EBF-AE513DE7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38B36-B89C-6F41-8E00-37D031387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6AC64-4382-3843-A476-6EDE52B4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8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D7D03-DEA7-FE4B-85D9-FF97D96B0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C21AE-5681-7C46-BDA5-CB17495B2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91C59-B415-E84C-9D54-124354DB7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626A8-3D52-CD43-8996-3D6C1119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04615-047F-F843-89C2-0D133D8F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81B28-92C6-7848-A174-CE8D15A4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7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C90FE-FC5B-3E46-8457-40292973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54712-2BD2-0843-BFBE-EB3C1C468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313D3-B71F-6B4C-AE6D-AFE62F807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9C094-E685-9A48-A383-0FBFD5169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44DA5-1F18-C84E-B88C-4E8E14F9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0F097-CB68-1648-B36A-F6327245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3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0F4E0-CBCF-104E-A769-1DE05994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D64E6-6801-2741-B861-6C38D51E6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A98E1-1DE0-FA48-BF77-F0B6670EB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A2654-EC9A-624F-9E5D-42A39C99A85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4DF26-B64F-724B-8625-9666FB360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1020E-3FB5-1C44-BB5C-E916FF06F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157FD-B34D-774D-A83E-31D9C9B1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248A6-86AB-5649-85B0-15E015C25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4674FC-5ACE-A641-B228-328978667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848" b="22503"/>
          <a:stretch/>
        </p:blipFill>
        <p:spPr>
          <a:xfrm>
            <a:off x="8812360" y="5005374"/>
            <a:ext cx="1654167" cy="949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0EE442-BC89-2B4A-A89A-3F15BC480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0343" y="5005374"/>
            <a:ext cx="3392461" cy="11064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24AE1E-D9D7-5E4E-91B2-FC9886B7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0" y="5054863"/>
            <a:ext cx="2285268" cy="944578"/>
          </a:xfrm>
          <a:prstGeom prst="rect">
            <a:avLst/>
          </a:prstGeom>
          <a:noFill/>
          <a:ln w="158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5042D7-C709-B04D-9F4E-E4ED230743C9}"/>
              </a:ext>
            </a:extLst>
          </p:cNvPr>
          <p:cNvSpPr txBox="1"/>
          <p:nvPr/>
        </p:nvSpPr>
        <p:spPr>
          <a:xfrm>
            <a:off x="3593263" y="4102707"/>
            <a:ext cx="4646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>
                <a:solidFill>
                  <a:schemeClr val="bg1"/>
                </a:solidFill>
                <a:latin typeface="MARKER FELT THIN" panose="02000400000000000000" pitchFamily="2" charset="77"/>
              </a:rPr>
              <a:t>Thank you, sponsors!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00B3E0-32AC-FB47-8ABC-F41E69652641}"/>
              </a:ext>
            </a:extLst>
          </p:cNvPr>
          <p:cNvSpPr txBox="1"/>
          <p:nvPr/>
        </p:nvSpPr>
        <p:spPr>
          <a:xfrm>
            <a:off x="4752089" y="667686"/>
            <a:ext cx="631378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ARKER FELT THIN" panose="02000400000000000000" pitchFamily="2" charset="77"/>
              </a:rPr>
              <a:t>Join </a:t>
            </a:r>
            <a:r>
              <a:rPr lang="en-US" sz="3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MARKER FELT THIN" panose="02000400000000000000" pitchFamily="2" charset="77"/>
              </a:rPr>
              <a:t>ScienceSlam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ARKER FELT THIN" panose="02000400000000000000" pitchFamily="2" charset="77"/>
              </a:rPr>
              <a:t> &amp; </a:t>
            </a:r>
            <a:b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ARKER FELT THIN" panose="02000400000000000000" pitchFamily="2" charset="77"/>
              </a:rPr>
            </a:b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ARKER FELT THIN" panose="02000400000000000000" pitchFamily="2" charset="77"/>
              </a:rPr>
              <a:t>Pathfinders @SC21 contestant </a:t>
            </a:r>
            <a:b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ARKER FELT THIN" panose="02000400000000000000" pitchFamily="2" charset="77"/>
              </a:rPr>
            </a:br>
            <a:r>
              <a:rPr lang="en-US" sz="6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ARKER FELT THIN" panose="02000400000000000000" pitchFamily="2" charset="77"/>
              </a:rPr>
              <a:t>Your name here</a:t>
            </a:r>
          </a:p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ARKER FELT THIN" panose="02000400000000000000" pitchFamily="2" charset="77"/>
              </a:rPr>
              <a:t>On October 15!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CB0CBA-60F9-5B48-92F9-B04EBC84FA80}"/>
              </a:ext>
            </a:extLst>
          </p:cNvPr>
          <p:cNvSpPr txBox="1"/>
          <p:nvPr/>
        </p:nvSpPr>
        <p:spPr>
          <a:xfrm>
            <a:off x="1813560" y="548640"/>
            <a:ext cx="2606040" cy="31393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Place your photo here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24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17713</TotalTime>
  <Words>26</Words>
  <Application>Microsoft Macintosh PowerPoint</Application>
  <PresentationFormat>Widescreen</PresentationFormat>
  <Paragraphs>13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MARKER FELT THIN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Leake, Elizabeth</dc:creator>
  <cp:lastModifiedBy>Leake, Elizabeth</cp:lastModifiedBy>
  <cp:revision>19</cp:revision>
  <dcterms:created xsi:type="dcterms:W3CDTF">2021-07-31T15:21:26Z</dcterms:created>
  <dcterms:modified xsi:type="dcterms:W3CDTF">2021-09-01T13:44:32Z</dcterms:modified>
</cp:coreProperties>
</file>